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10691800" cx="7559675"/>
  <p:notesSz cx="6858000" cy="9144000"/>
  <p:embeddedFontLst>
    <p:embeddedFont>
      <p:font typeface="Montserrat"/>
      <p:regular r:id="rId6"/>
      <p:bold r:id="rId7"/>
      <p:italic r:id="rId8"/>
      <p:boldItalic r:id="rId9"/>
    </p:embeddedFont>
    <p:embeddedFont>
      <p:font typeface="Montserrat ExtraBold"/>
      <p:bold r:id="rId10"/>
      <p:boldItalic r:id="rId1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2" roundtripDataSignature="AMtx7mgmR42BDgrnw4+2Nx85p6/QEsnl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11" Type="http://schemas.openxmlformats.org/officeDocument/2006/relationships/font" Target="fonts/MontserratExtraBold-boldItalic.fntdata"/><Relationship Id="rId10" Type="http://schemas.openxmlformats.org/officeDocument/2006/relationships/font" Target="fonts/MontserratExtraBold-bold.fntdata"/><Relationship Id="rId12" Type="http://customschemas.google.com/relationships/presentationmetadata" Target="metadata"/><Relationship Id="rId9" Type="http://schemas.openxmlformats.org/officeDocument/2006/relationships/font" Target="fonts/Montserrat-boldItalic.fntdata"/><Relationship Id="rId5" Type="http://schemas.openxmlformats.org/officeDocument/2006/relationships/slide" Target="slides/slide1.xml"/><Relationship Id="rId6" Type="http://schemas.openxmlformats.org/officeDocument/2006/relationships/font" Target="fonts/Montserrat-regular.fntdata"/><Relationship Id="rId7" Type="http://schemas.openxmlformats.org/officeDocument/2006/relationships/font" Target="fonts/Montserrat-bold.fntdata"/><Relationship Id="rId8" Type="http://schemas.openxmlformats.org/officeDocument/2006/relationships/font" Target="fonts/Montserrat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2216150" y="685800"/>
            <a:ext cx="2425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body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ctrTitle"/>
          </p:nvPr>
        </p:nvSpPr>
        <p:spPr>
          <a:xfrm>
            <a:off x="566976" y="1749795"/>
            <a:ext cx="6425724" cy="37223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60"/>
              <a:buFont typeface="Calibri"/>
              <a:buNone/>
              <a:defRPr sz="496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subTitle"/>
          </p:nvPr>
        </p:nvSpPr>
        <p:spPr>
          <a:xfrm>
            <a:off x="944960" y="5615678"/>
            <a:ext cx="5669756" cy="25813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sz="1984"/>
            </a:lvl1pPr>
            <a:lvl2pPr lvl="1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None/>
              <a:defRPr sz="1653"/>
            </a:lvl2pPr>
            <a:lvl3pPr lvl="2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3pPr>
            <a:lvl4pPr lvl="3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4pPr>
            <a:lvl5pPr lvl="4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5pPr>
            <a:lvl6pPr lvl="5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6pPr>
            <a:lvl7pPr lvl="6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7pPr>
            <a:lvl8pPr lvl="7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8pPr>
            <a:lvl9pPr lvl="8" algn="ctr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515791" y="2665532"/>
            <a:ext cx="6520220" cy="444749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960"/>
              <a:buFont typeface="Calibri"/>
              <a:buNone/>
              <a:defRPr sz="496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515791" y="7155103"/>
            <a:ext cx="6520220" cy="23388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sz="1984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653"/>
              <a:buNone/>
              <a:defRPr sz="1653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488"/>
              <a:buNone/>
              <a:defRPr sz="1488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rgbClr val="888888"/>
              </a:buClr>
              <a:buSzPts val="1323"/>
              <a:buNone/>
              <a:defRPr sz="132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519728" y="2846200"/>
            <a:ext cx="3212862" cy="67838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3827085" y="2846200"/>
            <a:ext cx="3212862" cy="67838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520712" y="569242"/>
            <a:ext cx="6520220" cy="20665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520713" y="2620980"/>
            <a:ext cx="3198096" cy="12845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b="1" sz="1984"/>
            </a:lvl1pPr>
            <a:lvl2pPr indent="-2286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None/>
              <a:defRPr b="1" sz="1653"/>
            </a:lvl2pPr>
            <a:lvl3pPr indent="-2286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b="1" sz="1488"/>
            </a:lvl3pPr>
            <a:lvl4pPr indent="-2286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4pPr>
            <a:lvl5pPr indent="-2286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5pPr>
            <a:lvl6pPr indent="-2286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6pPr>
            <a:lvl7pPr indent="-2286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7pPr>
            <a:lvl8pPr indent="-2286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8pPr>
            <a:lvl9pPr indent="-2286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520713" y="3905482"/>
            <a:ext cx="3198096" cy="5744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3827086" y="2620980"/>
            <a:ext cx="3213847" cy="12845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b="1" sz="1984"/>
            </a:lvl1pPr>
            <a:lvl2pPr indent="-2286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None/>
              <a:defRPr b="1" sz="1653"/>
            </a:lvl2pPr>
            <a:lvl3pPr indent="-2286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b="1" sz="1488"/>
            </a:lvl3pPr>
            <a:lvl4pPr indent="-2286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4pPr>
            <a:lvl5pPr indent="-2286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5pPr>
            <a:lvl6pPr indent="-2286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6pPr>
            <a:lvl7pPr indent="-2286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7pPr>
            <a:lvl8pPr indent="-2286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8pPr>
            <a:lvl9pPr indent="-2286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b="1" sz="1323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3827086" y="3905482"/>
            <a:ext cx="3213847" cy="5744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520712" y="712788"/>
            <a:ext cx="2438192" cy="2494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45"/>
              <a:buFont typeface="Calibri"/>
              <a:buNone/>
              <a:defRPr sz="2645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3213847" y="1539425"/>
            <a:ext cx="3827085" cy="7598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6558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2645"/>
              <a:buChar char="•"/>
              <a:defRPr sz="2645"/>
            </a:lvl1pPr>
            <a:lvl2pPr indent="-375603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2315"/>
              <a:buChar char="•"/>
              <a:defRPr sz="2315"/>
            </a:lvl2pPr>
            <a:lvl3pPr indent="-354584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984"/>
              <a:buChar char="•"/>
              <a:defRPr sz="1984"/>
            </a:lvl3pPr>
            <a:lvl4pPr indent="-333566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Char char="•"/>
              <a:defRPr sz="1653"/>
            </a:lvl4pPr>
            <a:lvl5pPr indent="-333566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Char char="•"/>
              <a:defRPr sz="1653"/>
            </a:lvl5pPr>
            <a:lvl6pPr indent="-333566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Char char="•"/>
              <a:defRPr sz="1653"/>
            </a:lvl6pPr>
            <a:lvl7pPr indent="-333566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Char char="•"/>
              <a:defRPr sz="1653"/>
            </a:lvl7pPr>
            <a:lvl8pPr indent="-333566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Char char="•"/>
              <a:defRPr sz="1653"/>
            </a:lvl8pPr>
            <a:lvl9pPr indent="-333566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Char char="•"/>
              <a:defRPr sz="1653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520712" y="3207544"/>
            <a:ext cx="2438192" cy="59423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1pPr>
            <a:lvl2pPr indent="-2286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157"/>
              <a:buNone/>
              <a:defRPr sz="1157"/>
            </a:lvl2pPr>
            <a:lvl3pPr indent="-2286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992"/>
              <a:buNone/>
              <a:defRPr sz="992"/>
            </a:lvl3pPr>
            <a:lvl4pPr indent="-2286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4pPr>
            <a:lvl5pPr indent="-2286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5pPr>
            <a:lvl6pPr indent="-2286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6pPr>
            <a:lvl7pPr indent="-2286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7pPr>
            <a:lvl8pPr indent="-2286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8pPr>
            <a:lvl9pPr indent="-2286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520712" y="712788"/>
            <a:ext cx="2438192" cy="2494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45"/>
              <a:buFont typeface="Calibri"/>
              <a:buNone/>
              <a:defRPr sz="2645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3213847" y="1539425"/>
            <a:ext cx="3827085" cy="7598117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520712" y="3207544"/>
            <a:ext cx="2438192" cy="59423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1pPr>
            <a:lvl2pPr indent="-2286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157"/>
              <a:buNone/>
              <a:defRPr sz="1157"/>
            </a:lvl2pPr>
            <a:lvl3pPr indent="-2286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992"/>
              <a:buNone/>
              <a:defRPr sz="992"/>
            </a:lvl3pPr>
            <a:lvl4pPr indent="-2286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4pPr>
            <a:lvl5pPr indent="-2286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5pPr>
            <a:lvl6pPr indent="-2286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6pPr>
            <a:lvl7pPr indent="-2286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7pPr>
            <a:lvl8pPr indent="-2286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8pPr>
            <a:lvl9pPr indent="-2286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827"/>
              <a:buNone/>
              <a:defRPr sz="827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87910" y="2978019"/>
            <a:ext cx="6783857" cy="6520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1694512" y="4284621"/>
            <a:ext cx="9060817" cy="163005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1612846" y="2701814"/>
            <a:ext cx="9060817" cy="47956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37"/>
              <a:buFont typeface="Calibri"/>
              <a:buNone/>
              <a:defRPr b="0" i="0" sz="363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5603" lvl="0" marL="457200" marR="0" rtl="0" algn="l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>
                <a:schemeClr val="dk1"/>
              </a:buClr>
              <a:buSzPts val="2315"/>
              <a:buFont typeface="Arial"/>
              <a:buChar char="•"/>
              <a:defRPr b="0" i="0" sz="231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4584" lvl="1" marL="914400" marR="0" rtl="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984"/>
              <a:buFont typeface="Arial"/>
              <a:buChar char="•"/>
              <a:defRPr b="0" i="0" sz="198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3566" lvl="2" marL="1371600" marR="0" rtl="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653"/>
              <a:buFont typeface="Arial"/>
              <a:buChar char="•"/>
              <a:defRPr b="0" i="0" sz="165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088" lvl="3" marL="1828800" marR="0" rtl="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b="0" i="0" sz="148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23088" lvl="4" marL="2286000" marR="0" rtl="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b="0" i="0" sz="148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23088" lvl="5" marL="2743200" marR="0" rtl="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b="0" i="0" sz="148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23088" lvl="6" marL="3200400" marR="0" rtl="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b="0" i="0" sz="148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23088" lvl="7" marL="3657600" marR="0" rtl="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b="0" i="0" sz="148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23088" lvl="8" marL="4114800" marR="0" rtl="0" algn="l">
              <a:lnSpc>
                <a:spcPct val="90000"/>
              </a:lnSpc>
              <a:spcBef>
                <a:spcPts val="413"/>
              </a:spcBef>
              <a:spcAft>
                <a:spcPts val="0"/>
              </a:spcAft>
              <a:buClr>
                <a:schemeClr val="dk1"/>
              </a:buClr>
              <a:buSzPts val="1488"/>
              <a:buFont typeface="Arial"/>
              <a:buChar char="•"/>
              <a:defRPr b="0" i="0" sz="1488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2"/>
              <a:buFont typeface="Arial"/>
              <a:buNone/>
              <a:defRPr b="0" i="0" sz="992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1153866" y="2255757"/>
            <a:ext cx="112769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1</a:t>
            </a:r>
            <a:endParaRPr b="0" i="0" sz="1400" u="none" cap="none" strike="noStrike">
              <a:solidFill>
                <a:srgbClr val="000000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ADVERTISING, MUSIC VIDEOS</a:t>
            </a:r>
            <a:endParaRPr b="1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403007" y="3170844"/>
            <a:ext cx="1127695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1</a:t>
            </a:r>
            <a:endParaRPr b="0" i="0" sz="1400" u="none" cap="none" strike="noStrike">
              <a:solidFill>
                <a:srgbClr val="000000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RADIO, FILM</a:t>
            </a:r>
            <a:endParaRPr b="0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403006" y="4181202"/>
            <a:ext cx="112769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1</a:t>
            </a:r>
            <a:endParaRPr b="0" i="0" sz="1400" u="none" cap="none" strike="noStrike">
              <a:solidFill>
                <a:srgbClr val="000000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NEWSPAPERS, K</a:t>
            </a:r>
            <a:r>
              <a:rPr b="1" lang="en-GB" sz="800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EY THEORIES, </a:t>
            </a: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NEA PREPARATION</a:t>
            </a:r>
            <a:endParaRPr b="0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258096" y="5073577"/>
            <a:ext cx="1127695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2</a:t>
            </a:r>
            <a:endParaRPr b="0" i="0" sz="1400" u="none" cap="none" strike="noStrike">
              <a:solidFill>
                <a:srgbClr val="000000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MAGAZINES, </a:t>
            </a:r>
            <a:r>
              <a:rPr b="1" lang="en-GB" sz="800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TELEVISION, </a:t>
            </a:r>
            <a:endParaRPr b="1" sz="800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lang="en-GB" sz="800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NEA</a:t>
            </a:r>
            <a:endParaRPr b="1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2385791" y="5161766"/>
            <a:ext cx="1127695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1" lang="en-GB" sz="800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2</a:t>
            </a:r>
            <a:endParaRPr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1" lang="en-GB" sz="800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MAGAZINES, TELEVISION, </a:t>
            </a:r>
            <a:endParaRPr b="1" sz="800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1" lang="en-GB" sz="800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NEA</a:t>
            </a:r>
            <a:endParaRPr b="1" sz="800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3376138" y="5161766"/>
            <a:ext cx="1127695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lang="en-GB" sz="800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1 REVISION,</a:t>
            </a:r>
            <a:endParaRPr b="1" sz="800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lang="en-GB" sz="800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NEA</a:t>
            </a:r>
            <a:endParaRPr b="1" sz="800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5335148" y="5166513"/>
            <a:ext cx="1127695" cy="461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2</a:t>
            </a:r>
            <a:endParaRPr b="0" i="0" sz="1400" u="none" cap="none" strike="noStrike">
              <a:solidFill>
                <a:srgbClr val="000000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GAMING, </a:t>
            </a:r>
            <a:endParaRPr b="1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SOCIAL MEDIA</a:t>
            </a:r>
            <a:endParaRPr b="0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6103574" y="5924462"/>
            <a:ext cx="1023494" cy="7078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0" i="0" lang="en-GB" sz="800" u="none" cap="none" strike="noStrike">
                <a:solidFill>
                  <a:srgbClr val="22222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LANGUAGE, MEDIA REPRESENTATION</a:t>
            </a:r>
            <a:endParaRPr b="0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5999373" y="7073154"/>
            <a:ext cx="1127695" cy="5847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0" i="0" lang="en-GB" sz="800" u="none" cap="none" strike="noStrike">
                <a:solidFill>
                  <a:srgbClr val="22222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AUDIENCE, MEDIA INDUSTRIES</a:t>
            </a:r>
            <a:endParaRPr b="1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5250285" y="7974992"/>
            <a:ext cx="1127695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1 REVISION , NEA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4068872" y="8046379"/>
            <a:ext cx="1127695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MEDIA 2</a:t>
            </a:r>
            <a:endParaRPr b="0" i="0" sz="1400" u="none" cap="none" strike="noStrike">
              <a:solidFill>
                <a:srgbClr val="000000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REVISION , NEA</a:t>
            </a:r>
            <a:endParaRPr/>
          </a:p>
        </p:txBody>
      </p:sp>
      <p:sp>
        <p:nvSpPr>
          <p:cNvPr id="95" name="Google Shape;95;p1"/>
          <p:cNvSpPr/>
          <p:nvPr/>
        </p:nvSpPr>
        <p:spPr>
          <a:xfrm>
            <a:off x="2949638" y="8107934"/>
            <a:ext cx="1127695" cy="3385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REVISION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b="1" i="0" lang="en-GB" sz="800" u="none" cap="none" strike="noStrike">
                <a:solidFill>
                  <a:schemeClr val="dk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FINAL EXAM</a:t>
            </a:r>
            <a:endParaRPr b="0" i="0" sz="800" u="none" cap="none" strike="noStrike">
              <a:solidFill>
                <a:schemeClr val="dk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4107426" y="1068628"/>
            <a:ext cx="3849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Montserrat"/>
              <a:buNone/>
            </a:pPr>
            <a:r>
              <a:rPr lang="en-GB" sz="1800">
                <a:latin typeface="Montserrat"/>
                <a:ea typeface="Montserrat"/>
                <a:cs typeface="Montserrat"/>
                <a:sym typeface="Montserrat"/>
              </a:rPr>
              <a:t>Media</a:t>
            </a:r>
            <a:endParaRPr b="0" i="0" sz="18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Department Curriculum</a:t>
            </a:r>
            <a:endParaRPr b="0" i="0" sz="18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2024-11-11T11:25:11Z</dcterms:created>
  <dc:creator>C Kesby</dc:creator>
</cp:coreProperties>
</file>